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Тријумф талента и традиције – прва</a:t>
            </a:r>
            <a:br>
              <a:rPr lang="ru-RU" sz="2400" b="1" dirty="0">
                <a:latin typeface="+mn-lt"/>
              </a:rPr>
            </a:br>
            <a:r>
              <a:rPr lang="sr-Cyrl-RS" sz="2400" b="1" dirty="0">
                <a:latin typeface="+mn-lt"/>
              </a:rPr>
              <a:t>награда на васкршњем фестивалу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 descr="20260409_145608 (1).jpg"/>
          <p:cNvPicPr>
            <a:picLocks noChangeAspect="1"/>
          </p:cNvPicPr>
          <p:nvPr/>
        </p:nvPicPr>
        <p:blipFill>
          <a:blip r:embed="rId2" cstate="print"/>
          <a:srcRect l="4838" t="5377" b="4302"/>
          <a:stretch>
            <a:fillRect/>
          </a:stretch>
        </p:blipFill>
        <p:spPr>
          <a:xfrm rot="5400000">
            <a:off x="4425412" y="2444212"/>
            <a:ext cx="4800600" cy="3417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r-Cyrl-RS" dirty="0"/>
              <a:t>Ученици одељења II-5 достојно су представили своју школу на Првом васкршњем фестивалу у организацији Културни центар Чачак, догађају који је на најлепши начин спојио дечју креативност, веру и традицију.</a:t>
            </a:r>
          </a:p>
          <a:p>
            <a:pPr algn="just"/>
            <a:r>
              <a:rPr lang="sr-Cyrl-RS" dirty="0"/>
              <a:t>Припреме су реализоване на часовима слободних активности, где су ученици осликавали мотиве васкршњих јаја уз стручну подршку студента примењених уметности, који им је помагао у савладавању ликовних техника. Свечани програм фестивала започео је обраћањем свештеника и пригодним игроказом, а након проглашења најуспешнијих радова сви дечји радови изложени су у холу Културног центра, што је ученицима омогућило да своја дела виде у професионалном изложбеном простору.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200" dirty="0"/>
              <a:t>Са великим поносом истичемо да је ученица нашег одељења </a:t>
            </a:r>
            <a:r>
              <a:rPr lang="sr-Cyrl-RS" sz="2200" b="1" dirty="0"/>
              <a:t>Јулија Дамљановић </a:t>
            </a:r>
            <a:r>
              <a:rPr lang="sr-Cyrl-RS" sz="2200" dirty="0"/>
              <a:t>освојила </a:t>
            </a:r>
            <a:r>
              <a:rPr lang="sr-Cyrl-RS" sz="2200" b="1" dirty="0"/>
              <a:t>прво место за најлепше осликано васкршње јаје</a:t>
            </a:r>
            <a:r>
              <a:rPr lang="sr-Cyrl-RS" sz="2200" dirty="0"/>
              <a:t>, за шта је награђена</a:t>
            </a:r>
            <a:r>
              <a:rPr lang="sr-Cyrl-RS" sz="2200" b="1" dirty="0"/>
              <a:t> </a:t>
            </a:r>
            <a:r>
              <a:rPr lang="sr-Cyrl-RS" sz="2200" dirty="0"/>
              <a:t>медаљом и победничким пехаром. Поред овог успеха, захвалнице за допринос</a:t>
            </a:r>
            <a:r>
              <a:rPr lang="sr-Cyrl-RS" sz="2200" b="1" dirty="0"/>
              <a:t> </a:t>
            </a:r>
            <a:r>
              <a:rPr lang="sr-Cyrl-RS" sz="2200" dirty="0"/>
              <a:t>успешној реализацији фестивала и промоцију културних вредности добили су и</a:t>
            </a:r>
            <a:r>
              <a:rPr lang="sr-Cyrl-RS" sz="2200" b="1" dirty="0"/>
              <a:t> </a:t>
            </a:r>
            <a:r>
              <a:rPr lang="sr-Cyrl-RS" sz="2200" dirty="0"/>
              <a:t>Основна школа „Вук Караџић“ Чачак и одељењски старешина, од стране организатора</a:t>
            </a:r>
            <a:r>
              <a:rPr lang="sr-Cyrl-RS" sz="2200" b="1" dirty="0"/>
              <a:t> </a:t>
            </a:r>
            <a:r>
              <a:rPr lang="sr-Cyrl-RS" sz="2200" dirty="0"/>
              <a:t>Петар Радојичић.</a:t>
            </a:r>
          </a:p>
          <a:p>
            <a:pPr algn="just"/>
            <a:r>
              <a:rPr lang="sr-Cyrl-RS" sz="2200" dirty="0"/>
              <a:t>Поносни смо на успех наше ученице и све учеснике који су својим радовима улепшали овај празник, потврђујући да су најлепша она јаја која се боје срцем.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-06e63bc20d7587e66acef7e29826299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59200" cy="2819400"/>
          </a:xfrm>
          <a:prstGeom prst="rect">
            <a:avLst/>
          </a:prstGeom>
        </p:spPr>
      </p:pic>
      <p:pic>
        <p:nvPicPr>
          <p:cNvPr id="9" name="Picture 8" descr="GridArt_20260418_162231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5181600" cy="518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Тријумф талента и традиције – прва награда на васкршњем фестивалу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Тријумф талента и традиције – прва награда на васкршњем фестивалу</dc:title>
  <dc:creator>Informatika</dc:creator>
  <cp:lastModifiedBy>Korisnik</cp:lastModifiedBy>
  <cp:revision>3</cp:revision>
  <dcterms:created xsi:type="dcterms:W3CDTF">2006-08-16T00:00:00Z</dcterms:created>
  <dcterms:modified xsi:type="dcterms:W3CDTF">2026-04-27T11:55:48Z</dcterms:modified>
</cp:coreProperties>
</file>